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Average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Average-regular.fntdata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213b6dc9e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213b6dc9e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 Management</a:t>
            </a:r>
            <a:r>
              <a:rPr lang="en-GB"/>
              <a:t> Portal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CSCE 606 Software Engineering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300700" y="24281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Members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9619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Scrum Master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32874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Product Owner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36129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Team Member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9384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Team Member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4443276" y="29619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Alexander Muyshondt 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4443275" y="3254475"/>
            <a:ext cx="30183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Opeyemi Alabi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5" y="3616025"/>
            <a:ext cx="30183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Kimleng Hor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5" y="3938475"/>
            <a:ext cx="30183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Boxuan Hu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1294301" y="1309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Philip Ritchey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1294301" y="213552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Susan Ritchey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18"/>
          <p:cNvSpPr txBox="1"/>
          <p:nvPr>
            <p:ph type="title"/>
          </p:nvPr>
        </p:nvSpPr>
        <p:spPr>
          <a:xfrm>
            <a:off x="1300700" y="16018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Client</a:t>
            </a:r>
            <a:endParaRPr/>
          </a:p>
        </p:txBody>
      </p:sp>
      <p:sp>
        <p:nvSpPr>
          <p:cNvPr id="246" name="Google Shape;246;p18"/>
          <p:cNvSpPr txBox="1"/>
          <p:nvPr>
            <p:ph type="title"/>
          </p:nvPr>
        </p:nvSpPr>
        <p:spPr>
          <a:xfrm>
            <a:off x="1300700" y="7755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Professor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52" name="Google Shape;252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•"/>
            </a:pPr>
            <a:r>
              <a:rPr lang="en-GB" sz="1200"/>
              <a:t>TA Management system: Build an online TA application and management system.</a:t>
            </a:r>
            <a:endParaRPr sz="1200"/>
          </a:p>
          <a:p>
            <a:pPr indent="-33020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•"/>
            </a:pPr>
            <a:r>
              <a:rPr lang="en-GB" sz="1200"/>
              <a:t>Features include :</a:t>
            </a:r>
            <a:endParaRPr sz="1200"/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 sz="1200"/>
              <a:t>Professor can email TA’s</a:t>
            </a:r>
            <a:endParaRPr sz="1200"/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 sz="1200"/>
              <a:t>Professor can view his/her schedule</a:t>
            </a:r>
            <a:endParaRPr sz="1200"/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 sz="1200"/>
              <a:t>Admin can add or delete schedules</a:t>
            </a:r>
            <a:endParaRPr sz="1200"/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 sz="1200"/>
              <a:t>Admin can edit user information without password of user</a:t>
            </a:r>
            <a:endParaRPr sz="1200"/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 sz="1200"/>
              <a:t>Coordinator can login without having access to admin portal</a:t>
            </a:r>
            <a:endParaRPr sz="1200"/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 sz="1200"/>
              <a:t>Coordinator can re-assign TA’s</a:t>
            </a:r>
            <a:endParaRPr sz="1200"/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 sz="1200"/>
              <a:t>Student can view his/her status</a:t>
            </a:r>
            <a:endParaRPr sz="1200"/>
          </a:p>
          <a:p>
            <a:pPr indent="-3048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GB" sz="1200"/>
              <a:t>User can login with sessions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0"/>
          <p:cNvSpPr txBox="1"/>
          <p:nvPr>
            <p:ph type="title"/>
          </p:nvPr>
        </p:nvSpPr>
        <p:spPr>
          <a:xfrm>
            <a:off x="825550" y="2638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 Diagram</a:t>
            </a:r>
            <a:endParaRPr/>
          </a:p>
        </p:txBody>
      </p:sp>
      <p:pic>
        <p:nvPicPr>
          <p:cNvPr id="258" name="Google Shape;2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4088" y="790800"/>
            <a:ext cx="5356925" cy="398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 txBox="1"/>
          <p:nvPr>
            <p:ph type="title"/>
          </p:nvPr>
        </p:nvSpPr>
        <p:spPr>
          <a:xfrm>
            <a:off x="1052550" y="665200"/>
            <a:ext cx="7038900" cy="5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GB"/>
              <a:t>Project Validation : Testing Approaches</a:t>
            </a:r>
            <a:endParaRPr/>
          </a:p>
        </p:txBody>
      </p:sp>
      <p:sp>
        <p:nvSpPr>
          <p:cNvPr id="264" name="Google Shape;264;p21"/>
          <p:cNvSpPr txBox="1"/>
          <p:nvPr>
            <p:ph idx="1" type="body"/>
          </p:nvPr>
        </p:nvSpPr>
        <p:spPr>
          <a:xfrm>
            <a:off x="541650" y="1536950"/>
            <a:ext cx="6749400" cy="3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7813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GB" sz="1200"/>
              <a:t>BDD ( Cucumber Testing)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-GB" sz="1200"/>
              <a:t>Student Application Validation: Various validation checks were added like numerical UIN, proper email id, no blank fields etc.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-GB" sz="1200"/>
              <a:t>Login &amp; Sign-Up Validation: Checks such as proper password and same password, no blank fields etc. are added.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-GB" sz="1200"/>
              <a:t>Schedule upload &amp; remove validation: Check whether the schedule is uploaded or not and check if the schedule is removed or not</a:t>
            </a:r>
            <a:endParaRPr sz="12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27813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GB" sz="1200"/>
              <a:t>TDD ( RSpec Testing)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-GB" sz="1200"/>
              <a:t>Unit test cases for all data models such as students, schedules, users were added</a:t>
            </a:r>
            <a:endParaRPr sz="1200"/>
          </a:p>
          <a:p>
            <a:pPr indent="-31623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Faced</a:t>
            </a:r>
            <a:endParaRPr/>
          </a:p>
        </p:txBody>
      </p:sp>
      <p:sp>
        <p:nvSpPr>
          <p:cNvPr id="270" name="Google Shape;270;p22"/>
          <p:cNvSpPr txBox="1"/>
          <p:nvPr>
            <p:ph idx="1" type="body"/>
          </p:nvPr>
        </p:nvSpPr>
        <p:spPr>
          <a:xfrm>
            <a:off x="514350" y="1430575"/>
            <a:ext cx="8115300" cy="3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Issues Encountered</a:t>
            </a:r>
            <a:r>
              <a:rPr lang="en-GB" sz="1200"/>
              <a:t>:</a:t>
            </a:r>
            <a:endParaRPr sz="1200"/>
          </a:p>
          <a:p>
            <a:pPr indent="-3048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lang="en-GB" sz="1200"/>
              <a:t> </a:t>
            </a:r>
            <a:r>
              <a:rPr lang="en-GB" sz="1200"/>
              <a:t>Heroku Deployment </a:t>
            </a:r>
            <a:endParaRPr sz="1200"/>
          </a:p>
          <a:p>
            <a:pPr indent="-304800" lvl="0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The Ruby version on Heroku does not match the one in the terminal</a:t>
            </a:r>
            <a:endParaRPr sz="1200"/>
          </a:p>
          <a:p>
            <a:pPr indent="-304800" lvl="0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Heroku discontinued the free service model </a:t>
            </a:r>
            <a:endParaRPr sz="1200"/>
          </a:p>
          <a:p>
            <a:pPr indent="-3048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lang="en-GB" sz="1200"/>
              <a:t> Setup Issues</a:t>
            </a:r>
            <a:endParaRPr sz="1200"/>
          </a:p>
          <a:p>
            <a:pPr indent="-304800" lvl="0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Setting up of Postgres on Windows and Mac OS</a:t>
            </a:r>
            <a:endParaRPr sz="1200"/>
          </a:p>
          <a:p>
            <a:pPr indent="-304800" lvl="0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Ruby versions overlap with default version on MacOS</a:t>
            </a:r>
            <a:endParaRPr sz="1200"/>
          </a:p>
          <a:p>
            <a:pPr indent="-3048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➢"/>
            </a:pPr>
            <a:r>
              <a:rPr lang="en-GB" sz="1200"/>
              <a:t>Cucumber and </a:t>
            </a:r>
            <a:r>
              <a:rPr lang="en-GB" sz="1200"/>
              <a:t>RSpec</a:t>
            </a:r>
            <a:r>
              <a:rPr lang="en-GB" sz="1200"/>
              <a:t> Testing</a:t>
            </a:r>
            <a:endParaRPr sz="1200"/>
          </a:p>
          <a:p>
            <a:pPr indent="-304800" lvl="0" marL="13716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 sz="1200"/>
              <a:t>Testing functions while being as different user access level</a:t>
            </a:r>
            <a:endParaRPr sz="12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	</a:t>
            </a:r>
            <a:endParaRPr sz="1200"/>
          </a:p>
          <a:p>
            <a:pPr indent="0" lvl="1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Improvement</a:t>
            </a:r>
            <a:endParaRPr/>
          </a:p>
        </p:txBody>
      </p:sp>
      <p:sp>
        <p:nvSpPr>
          <p:cNvPr id="276" name="Google Shape;276;p23"/>
          <p:cNvSpPr txBox="1"/>
          <p:nvPr/>
        </p:nvSpPr>
        <p:spPr>
          <a:xfrm>
            <a:off x="1409000" y="937050"/>
            <a:ext cx="6627600" cy="4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15900" lvl="0" marL="3429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•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Current Status: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-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project has been completely implemented and includes all significant features and use cases. 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-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project is deployed with Heroku connected to our main branch in GitHub.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-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Some part of the  user interface has been improved by utilizing Semantic UI.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-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Multiple tests and validations have been performed, which includes RSpec and Cucumber.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15900" lvl="0" marL="3429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•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Future Improvements: 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-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Professor should be able to email multiple TAs at the same time.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-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Improve the user interface with Semantic UI with all pages to make it consistent.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-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Update students with status via email.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-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Admin can view all TA information in the application including resume and transcript. 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